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A1B459-3B6F-4976-8664-0A1FAA9A8D80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</dgm:pt>
    <dgm:pt modelId="{6589F5D6-2940-4882-83FD-BDEC2A624769}">
      <dgm:prSet phldrT="[Text]" custT="1"/>
      <dgm:spPr>
        <a:ln w="57150"/>
      </dgm:spPr>
      <dgm:t>
        <a:bodyPr/>
        <a:lstStyle/>
        <a:p>
          <a:pPr marL="0" indent="0"/>
          <a:r>
            <a:rPr lang="en-US" sz="3000" dirty="0" smtClean="0"/>
            <a:t>Trending List Retrieval</a:t>
          </a:r>
          <a:endParaRPr lang="en-US" sz="3000" dirty="0"/>
        </a:p>
      </dgm:t>
    </dgm:pt>
    <dgm:pt modelId="{344F98AB-32CD-410F-98C4-C15D04A73770}" type="parTrans" cxnId="{39739331-66CD-487C-95D8-62641A7BE339}">
      <dgm:prSet/>
      <dgm:spPr/>
      <dgm:t>
        <a:bodyPr/>
        <a:lstStyle/>
        <a:p>
          <a:endParaRPr lang="en-US" sz="2400"/>
        </a:p>
      </dgm:t>
    </dgm:pt>
    <dgm:pt modelId="{E566C6B8-61D4-476D-AA7E-FA406EE06E51}" type="sibTrans" cxnId="{39739331-66CD-487C-95D8-62641A7BE339}">
      <dgm:prSet/>
      <dgm:spPr/>
      <dgm:t>
        <a:bodyPr/>
        <a:lstStyle/>
        <a:p>
          <a:endParaRPr lang="en-US" sz="2400"/>
        </a:p>
      </dgm:t>
    </dgm:pt>
    <dgm:pt modelId="{3A6231FE-FD3B-494E-BEA1-D2B63E69FF47}">
      <dgm:prSet phldrT="[Text]" custT="1"/>
      <dgm:spPr>
        <a:ln w="57150"/>
      </dgm:spPr>
      <dgm:t>
        <a:bodyPr/>
        <a:lstStyle/>
        <a:p>
          <a:r>
            <a:rPr lang="en-US" sz="2900" dirty="0" smtClean="0"/>
            <a:t>Data Classification</a:t>
          </a:r>
          <a:endParaRPr lang="en-US" sz="2900" dirty="0"/>
        </a:p>
      </dgm:t>
    </dgm:pt>
    <dgm:pt modelId="{299B7967-E237-43C1-B7A3-FAE27FA477CD}" type="parTrans" cxnId="{E811ED39-AACE-463C-B5B3-A690A30BBE43}">
      <dgm:prSet/>
      <dgm:spPr/>
      <dgm:t>
        <a:bodyPr/>
        <a:lstStyle/>
        <a:p>
          <a:endParaRPr lang="en-US" sz="2400"/>
        </a:p>
      </dgm:t>
    </dgm:pt>
    <dgm:pt modelId="{B85796B6-63CA-4087-B0B8-23A909151CFE}" type="sibTrans" cxnId="{E811ED39-AACE-463C-B5B3-A690A30BBE43}">
      <dgm:prSet/>
      <dgm:spPr/>
      <dgm:t>
        <a:bodyPr/>
        <a:lstStyle/>
        <a:p>
          <a:endParaRPr lang="en-US" sz="2400"/>
        </a:p>
      </dgm:t>
    </dgm:pt>
    <dgm:pt modelId="{0D93413C-3357-447A-83E4-AD23411701FF}">
      <dgm:prSet phldrT="[Text]" custT="1"/>
      <dgm:spPr>
        <a:ln w="57150"/>
      </dgm:spPr>
      <dgm:t>
        <a:bodyPr/>
        <a:lstStyle/>
        <a:p>
          <a:r>
            <a:rPr lang="en-US" sz="3000" dirty="0" smtClean="0"/>
            <a:t>Information </a:t>
          </a:r>
          <a:r>
            <a:rPr lang="en-US" sz="3000" smtClean="0"/>
            <a:t>Extraction </a:t>
          </a:r>
          <a:r>
            <a:rPr lang="en-US" sz="3000" smtClean="0"/>
            <a:t>&amp; Analysis</a:t>
          </a:r>
          <a:endParaRPr lang="en-US" sz="3000" dirty="0"/>
        </a:p>
      </dgm:t>
    </dgm:pt>
    <dgm:pt modelId="{89AA40CB-62A0-43FE-BDC9-D9B6205AF6A9}" type="parTrans" cxnId="{46455CBF-9BA5-4154-A3CB-FBE637920B9E}">
      <dgm:prSet/>
      <dgm:spPr/>
      <dgm:t>
        <a:bodyPr/>
        <a:lstStyle/>
        <a:p>
          <a:endParaRPr lang="en-US" sz="2400"/>
        </a:p>
      </dgm:t>
    </dgm:pt>
    <dgm:pt modelId="{7A8DA3EC-1452-454E-B69E-82ED1C1C5DF9}" type="sibTrans" cxnId="{46455CBF-9BA5-4154-A3CB-FBE637920B9E}">
      <dgm:prSet/>
      <dgm:spPr/>
      <dgm:t>
        <a:bodyPr/>
        <a:lstStyle/>
        <a:p>
          <a:endParaRPr lang="en-US" sz="2400"/>
        </a:p>
      </dgm:t>
    </dgm:pt>
    <dgm:pt modelId="{47C309E0-9D29-48DF-869E-DA1EF1FA176D}">
      <dgm:prSet custT="1"/>
      <dgm:spPr>
        <a:ln w="57150"/>
      </dgm:spPr>
      <dgm:t>
        <a:bodyPr/>
        <a:lstStyle/>
        <a:p>
          <a:pPr marL="0" indent="0"/>
          <a:r>
            <a:rPr lang="en-US" sz="3000" dirty="0" smtClean="0"/>
            <a:t>Information Visualization</a:t>
          </a:r>
          <a:endParaRPr lang="en-US" sz="3000" dirty="0"/>
        </a:p>
      </dgm:t>
    </dgm:pt>
    <dgm:pt modelId="{BC7881B7-2B04-41BD-A7D5-A673DAA6346E}" type="parTrans" cxnId="{D90DA724-CDC0-49C4-87B9-DAF6580F206A}">
      <dgm:prSet/>
      <dgm:spPr/>
      <dgm:t>
        <a:bodyPr/>
        <a:lstStyle/>
        <a:p>
          <a:endParaRPr lang="en-US" sz="2400"/>
        </a:p>
      </dgm:t>
    </dgm:pt>
    <dgm:pt modelId="{FFC42067-B636-4E3D-8A8C-37CCADF63B55}" type="sibTrans" cxnId="{D90DA724-CDC0-49C4-87B9-DAF6580F206A}">
      <dgm:prSet/>
      <dgm:spPr/>
      <dgm:t>
        <a:bodyPr/>
        <a:lstStyle/>
        <a:p>
          <a:endParaRPr lang="en-US" sz="2400"/>
        </a:p>
      </dgm:t>
    </dgm:pt>
    <dgm:pt modelId="{7191910E-3D8C-4388-A597-3E268FB8667F}" type="pres">
      <dgm:prSet presAssocID="{7BA1B459-3B6F-4976-8664-0A1FAA9A8D80}" presName="Name0" presStyleCnt="0">
        <dgm:presLayoutVars>
          <dgm:dir/>
          <dgm:resizeHandles val="exact"/>
        </dgm:presLayoutVars>
      </dgm:prSet>
      <dgm:spPr/>
    </dgm:pt>
    <dgm:pt modelId="{580CE645-C1CA-425E-B085-7D872F4A2450}" type="pres">
      <dgm:prSet presAssocID="{6589F5D6-2940-4882-83FD-BDEC2A624769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C92460-5ECD-421B-9FFB-C7631BB0352D}" type="pres">
      <dgm:prSet presAssocID="{E566C6B8-61D4-476D-AA7E-FA406EE06E51}" presName="parSpace" presStyleCnt="0"/>
      <dgm:spPr/>
    </dgm:pt>
    <dgm:pt modelId="{F4E6EE98-7775-4962-88F9-638BCF3FCB14}" type="pres">
      <dgm:prSet presAssocID="{3A6231FE-FD3B-494E-BEA1-D2B63E69FF47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D98133-38B3-4454-B563-748C3F488DD3}" type="pres">
      <dgm:prSet presAssocID="{B85796B6-63CA-4087-B0B8-23A909151CFE}" presName="parSpace" presStyleCnt="0"/>
      <dgm:spPr/>
    </dgm:pt>
    <dgm:pt modelId="{6E2D4A92-030B-48DC-B396-FE044DEF26F9}" type="pres">
      <dgm:prSet presAssocID="{0D93413C-3357-447A-83E4-AD23411701F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6DD153-E880-456C-9993-C2B249CB82E5}" type="pres">
      <dgm:prSet presAssocID="{7A8DA3EC-1452-454E-B69E-82ED1C1C5DF9}" presName="parSpace" presStyleCnt="0"/>
      <dgm:spPr/>
    </dgm:pt>
    <dgm:pt modelId="{F94D7DA6-7DE4-4493-B103-F74181CD52C7}" type="pres">
      <dgm:prSet presAssocID="{47C309E0-9D29-48DF-869E-DA1EF1FA176D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1CDAA2-1142-4850-950B-04546C3A33BE}" type="presOf" srcId="{0D93413C-3357-447A-83E4-AD23411701FF}" destId="{6E2D4A92-030B-48DC-B396-FE044DEF26F9}" srcOrd="0" destOrd="0" presId="urn:microsoft.com/office/officeart/2005/8/layout/hChevron3"/>
    <dgm:cxn modelId="{19D10BAF-C93C-4883-AF03-1731F439F5A8}" type="presOf" srcId="{6589F5D6-2940-4882-83FD-BDEC2A624769}" destId="{580CE645-C1CA-425E-B085-7D872F4A2450}" srcOrd="0" destOrd="0" presId="urn:microsoft.com/office/officeart/2005/8/layout/hChevron3"/>
    <dgm:cxn modelId="{39739331-66CD-487C-95D8-62641A7BE339}" srcId="{7BA1B459-3B6F-4976-8664-0A1FAA9A8D80}" destId="{6589F5D6-2940-4882-83FD-BDEC2A624769}" srcOrd="0" destOrd="0" parTransId="{344F98AB-32CD-410F-98C4-C15D04A73770}" sibTransId="{E566C6B8-61D4-476D-AA7E-FA406EE06E51}"/>
    <dgm:cxn modelId="{0E4B1F41-6DE3-4911-B516-8025FD788DED}" type="presOf" srcId="{47C309E0-9D29-48DF-869E-DA1EF1FA176D}" destId="{F94D7DA6-7DE4-4493-B103-F74181CD52C7}" srcOrd="0" destOrd="0" presId="urn:microsoft.com/office/officeart/2005/8/layout/hChevron3"/>
    <dgm:cxn modelId="{14BEB178-6EF7-4501-BB0B-F1C583916D1E}" type="presOf" srcId="{7BA1B459-3B6F-4976-8664-0A1FAA9A8D80}" destId="{7191910E-3D8C-4388-A597-3E268FB8667F}" srcOrd="0" destOrd="0" presId="urn:microsoft.com/office/officeart/2005/8/layout/hChevron3"/>
    <dgm:cxn modelId="{46455CBF-9BA5-4154-A3CB-FBE637920B9E}" srcId="{7BA1B459-3B6F-4976-8664-0A1FAA9A8D80}" destId="{0D93413C-3357-447A-83E4-AD23411701FF}" srcOrd="2" destOrd="0" parTransId="{89AA40CB-62A0-43FE-BDC9-D9B6205AF6A9}" sibTransId="{7A8DA3EC-1452-454E-B69E-82ED1C1C5DF9}"/>
    <dgm:cxn modelId="{E811ED39-AACE-463C-B5B3-A690A30BBE43}" srcId="{7BA1B459-3B6F-4976-8664-0A1FAA9A8D80}" destId="{3A6231FE-FD3B-494E-BEA1-D2B63E69FF47}" srcOrd="1" destOrd="0" parTransId="{299B7967-E237-43C1-B7A3-FAE27FA477CD}" sibTransId="{B85796B6-63CA-4087-B0B8-23A909151CFE}"/>
    <dgm:cxn modelId="{74D05FBF-A055-476D-959F-A60928A4E58C}" type="presOf" srcId="{3A6231FE-FD3B-494E-BEA1-D2B63E69FF47}" destId="{F4E6EE98-7775-4962-88F9-638BCF3FCB14}" srcOrd="0" destOrd="0" presId="urn:microsoft.com/office/officeart/2005/8/layout/hChevron3"/>
    <dgm:cxn modelId="{D90DA724-CDC0-49C4-87B9-DAF6580F206A}" srcId="{7BA1B459-3B6F-4976-8664-0A1FAA9A8D80}" destId="{47C309E0-9D29-48DF-869E-DA1EF1FA176D}" srcOrd="3" destOrd="0" parTransId="{BC7881B7-2B04-41BD-A7D5-A673DAA6346E}" sibTransId="{FFC42067-B636-4E3D-8A8C-37CCADF63B55}"/>
    <dgm:cxn modelId="{3A2165A7-D5AD-485F-B47A-FA6DE3433FAE}" type="presParOf" srcId="{7191910E-3D8C-4388-A597-3E268FB8667F}" destId="{580CE645-C1CA-425E-B085-7D872F4A2450}" srcOrd="0" destOrd="0" presId="urn:microsoft.com/office/officeart/2005/8/layout/hChevron3"/>
    <dgm:cxn modelId="{699D92BB-EAC4-4D95-98DE-15AF8BB143C9}" type="presParOf" srcId="{7191910E-3D8C-4388-A597-3E268FB8667F}" destId="{54C92460-5ECD-421B-9FFB-C7631BB0352D}" srcOrd="1" destOrd="0" presId="urn:microsoft.com/office/officeart/2005/8/layout/hChevron3"/>
    <dgm:cxn modelId="{AA871DD7-8FC0-47BA-937C-8B8C7D15D1E8}" type="presParOf" srcId="{7191910E-3D8C-4388-A597-3E268FB8667F}" destId="{F4E6EE98-7775-4962-88F9-638BCF3FCB14}" srcOrd="2" destOrd="0" presId="urn:microsoft.com/office/officeart/2005/8/layout/hChevron3"/>
    <dgm:cxn modelId="{34E740C1-4986-41AE-A5BB-F7EA06B9E470}" type="presParOf" srcId="{7191910E-3D8C-4388-A597-3E268FB8667F}" destId="{42D98133-38B3-4454-B563-748C3F488DD3}" srcOrd="3" destOrd="0" presId="urn:microsoft.com/office/officeart/2005/8/layout/hChevron3"/>
    <dgm:cxn modelId="{E46C0929-33BF-44FF-B407-BE61F8EA2DA9}" type="presParOf" srcId="{7191910E-3D8C-4388-A597-3E268FB8667F}" destId="{6E2D4A92-030B-48DC-B396-FE044DEF26F9}" srcOrd="4" destOrd="0" presId="urn:microsoft.com/office/officeart/2005/8/layout/hChevron3"/>
    <dgm:cxn modelId="{940AA2CE-DE89-40B6-8063-60411355AB7F}" type="presParOf" srcId="{7191910E-3D8C-4388-A597-3E268FB8667F}" destId="{CD6DD153-E880-456C-9993-C2B249CB82E5}" srcOrd="5" destOrd="0" presId="urn:microsoft.com/office/officeart/2005/8/layout/hChevron3"/>
    <dgm:cxn modelId="{9079CC7A-DC2E-4B48-867D-B8E5178EECE8}" type="presParOf" srcId="{7191910E-3D8C-4388-A597-3E268FB8667F}" destId="{F94D7DA6-7DE4-4493-B103-F74181CD52C7}" srcOrd="6" destOrd="0" presId="urn:microsoft.com/office/officeart/2005/8/layout/hChevron3"/>
  </dgm:cxnLst>
  <dgm:bg/>
  <dgm:whole>
    <a:ln w="762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CE645-C1CA-425E-B085-7D872F4A2450}">
      <dsp:nvSpPr>
        <dsp:cNvPr id="0" name=""/>
        <dsp:cNvSpPr/>
      </dsp:nvSpPr>
      <dsp:spPr>
        <a:xfrm>
          <a:off x="3571" y="2658455"/>
          <a:ext cx="3583780" cy="143351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40005" bIns="8001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Trending List Retrieval</a:t>
          </a:r>
          <a:endParaRPr lang="en-US" sz="3000" kern="1200" dirty="0"/>
        </a:p>
      </dsp:txBody>
      <dsp:txXfrm>
        <a:off x="3571" y="2658455"/>
        <a:ext cx="3225402" cy="1433512"/>
      </dsp:txXfrm>
    </dsp:sp>
    <dsp:sp modelId="{F4E6EE98-7775-4962-88F9-638BCF3FCB14}">
      <dsp:nvSpPr>
        <dsp:cNvPr id="0" name=""/>
        <dsp:cNvSpPr/>
      </dsp:nvSpPr>
      <dsp:spPr>
        <a:xfrm>
          <a:off x="2870596" y="2658455"/>
          <a:ext cx="3583780" cy="143351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Data Classification</a:t>
          </a:r>
          <a:endParaRPr lang="en-US" sz="2900" kern="1200" dirty="0"/>
        </a:p>
      </dsp:txBody>
      <dsp:txXfrm>
        <a:off x="3587352" y="2658455"/>
        <a:ext cx="2150268" cy="1433512"/>
      </dsp:txXfrm>
    </dsp:sp>
    <dsp:sp modelId="{6E2D4A92-030B-48DC-B396-FE044DEF26F9}">
      <dsp:nvSpPr>
        <dsp:cNvPr id="0" name=""/>
        <dsp:cNvSpPr/>
      </dsp:nvSpPr>
      <dsp:spPr>
        <a:xfrm>
          <a:off x="5737621" y="2658455"/>
          <a:ext cx="3583780" cy="143351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80010" rIns="40005" bIns="8001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Information </a:t>
          </a:r>
          <a:r>
            <a:rPr lang="en-US" sz="3000" kern="1200" smtClean="0"/>
            <a:t>Extraction </a:t>
          </a:r>
          <a:r>
            <a:rPr lang="en-US" sz="3000" kern="1200" smtClean="0"/>
            <a:t>&amp; Analysis</a:t>
          </a:r>
          <a:endParaRPr lang="en-US" sz="3000" kern="1200" dirty="0"/>
        </a:p>
      </dsp:txBody>
      <dsp:txXfrm>
        <a:off x="6454377" y="2658455"/>
        <a:ext cx="2150268" cy="1433512"/>
      </dsp:txXfrm>
    </dsp:sp>
    <dsp:sp modelId="{F94D7DA6-7DE4-4493-B103-F74181CD52C7}">
      <dsp:nvSpPr>
        <dsp:cNvPr id="0" name=""/>
        <dsp:cNvSpPr/>
      </dsp:nvSpPr>
      <dsp:spPr>
        <a:xfrm>
          <a:off x="8604646" y="2658455"/>
          <a:ext cx="3583780" cy="143351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80010" rIns="40005" bIns="8001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Information Visualization</a:t>
          </a:r>
          <a:endParaRPr lang="en-US" sz="3000" kern="1200" dirty="0"/>
        </a:p>
      </dsp:txBody>
      <dsp:txXfrm>
        <a:off x="9321402" y="2658455"/>
        <a:ext cx="2150268" cy="1433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79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1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51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8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31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49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8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0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132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7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6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A4631-1E73-4071-A2B7-EA405D179057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21EE-8CB7-49A4-A4E1-07D116F77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6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64199969"/>
              </p:ext>
            </p:extLst>
          </p:nvPr>
        </p:nvGraphicFramePr>
        <p:xfrm>
          <a:off x="0" y="0"/>
          <a:ext cx="12191999" cy="6750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7464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Safira Khansa</dc:creator>
  <cp:lastModifiedBy>Safira Khansa</cp:lastModifiedBy>
  <cp:revision>4</cp:revision>
  <dcterms:created xsi:type="dcterms:W3CDTF">2018-03-03T08:27:07Z</dcterms:created>
  <dcterms:modified xsi:type="dcterms:W3CDTF">2018-03-08T06:24:09Z</dcterms:modified>
</cp:coreProperties>
</file>