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5CB8187-4572-4389-9406-8A7753C576AC}" type="doc">
      <dgm:prSet loTypeId="urn:microsoft.com/office/officeart/2005/8/layout/chevron2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65219C2C-249C-43D1-ABBE-35AFF8844CF6}">
      <dgm:prSet phldrT="[Text]">
        <dgm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en-US" dirty="0"/>
        </a:p>
      </dgm:t>
    </dgm:pt>
    <dgm:pt modelId="{86D1E71B-8047-4A75-A8BC-D266F7C1094E}" type="parTrans" cxnId="{1E46023B-83C6-4AAE-8349-FE0BB8C67F05}">
      <dgm:prSet/>
      <dgm:spPr/>
      <dgm:t>
        <a:bodyPr/>
        <a:lstStyle/>
        <a:p>
          <a:endParaRPr lang="en-US"/>
        </a:p>
      </dgm:t>
    </dgm:pt>
    <dgm:pt modelId="{678B2C1E-6CB4-42D2-A3C5-AD387C71367B}" type="sibTrans" cxnId="{1E46023B-83C6-4AAE-8349-FE0BB8C67F05}">
      <dgm:prSet/>
      <dgm:spPr/>
      <dgm:t>
        <a:bodyPr/>
        <a:lstStyle/>
        <a:p>
          <a:endParaRPr lang="en-US"/>
        </a:p>
      </dgm:t>
    </dgm:pt>
    <dgm:pt modelId="{DD9FEFF0-EAB1-4B2A-98CB-E5BC94048E83}">
      <dgm:prSet phldrT="[Text]" custT="1"/>
      <dgm:spPr>
        <a:ln w="28575"/>
      </dgm:spPr>
      <dgm:t>
        <a:bodyPr/>
        <a:lstStyle/>
        <a:p>
          <a:r>
            <a:rPr lang="en-US" sz="4400" dirty="0" smtClean="0"/>
            <a:t>Standardization</a:t>
          </a:r>
          <a:endParaRPr lang="en-US" sz="4400" dirty="0"/>
        </a:p>
      </dgm:t>
    </dgm:pt>
    <dgm:pt modelId="{1A8992E2-85E9-4247-A734-6B634AF389D2}" type="parTrans" cxnId="{1778779E-341B-446B-B34A-132D0A6FC589}">
      <dgm:prSet/>
      <dgm:spPr/>
      <dgm:t>
        <a:bodyPr/>
        <a:lstStyle/>
        <a:p>
          <a:endParaRPr lang="en-US"/>
        </a:p>
      </dgm:t>
    </dgm:pt>
    <dgm:pt modelId="{B585DB04-2E98-40D4-945B-6FCACC912085}" type="sibTrans" cxnId="{1778779E-341B-446B-B34A-132D0A6FC589}">
      <dgm:prSet/>
      <dgm:spPr/>
      <dgm:t>
        <a:bodyPr/>
        <a:lstStyle/>
        <a:p>
          <a:endParaRPr lang="en-US"/>
        </a:p>
      </dgm:t>
    </dgm:pt>
    <dgm:pt modelId="{F6EC645E-256B-4A32-95C7-FDE1E038FB85}">
      <dgm:prSet phldrT="[Text]" custT="1"/>
      <dgm:spPr>
        <a:ln w="28575"/>
      </dgm:spPr>
      <dgm:t>
        <a:bodyPr/>
        <a:lstStyle/>
        <a:p>
          <a:r>
            <a:rPr lang="en-US" sz="4400" dirty="0" smtClean="0"/>
            <a:t>Manual Classification</a:t>
          </a:r>
          <a:endParaRPr lang="en-US" sz="4400" dirty="0"/>
        </a:p>
      </dgm:t>
    </dgm:pt>
    <dgm:pt modelId="{DA5EA33D-50BD-44B7-800B-A0C5F16EAA63}" type="parTrans" cxnId="{01A6885D-25C9-4360-A925-32E01B5522F3}">
      <dgm:prSet/>
      <dgm:spPr/>
      <dgm:t>
        <a:bodyPr/>
        <a:lstStyle/>
        <a:p>
          <a:endParaRPr lang="en-US"/>
        </a:p>
      </dgm:t>
    </dgm:pt>
    <dgm:pt modelId="{010E6448-FF70-4388-90A5-73722351BF25}" type="sibTrans" cxnId="{01A6885D-25C9-4360-A925-32E01B5522F3}">
      <dgm:prSet/>
      <dgm:spPr/>
      <dgm:t>
        <a:bodyPr/>
        <a:lstStyle/>
        <a:p>
          <a:endParaRPr lang="en-US"/>
        </a:p>
      </dgm:t>
    </dgm:pt>
    <dgm:pt modelId="{E6EC288E-1C50-4871-8A5C-304670E9AFBF}">
      <dgm:prSet phldrT="[Text]">
        <dgm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en-US" dirty="0"/>
        </a:p>
      </dgm:t>
    </dgm:pt>
    <dgm:pt modelId="{F93B1205-65C2-447A-8195-4D37D9E9B676}" type="parTrans" cxnId="{9AB2A26A-9AAF-495B-98BF-9D905A82D27F}">
      <dgm:prSet/>
      <dgm:spPr/>
      <dgm:t>
        <a:bodyPr/>
        <a:lstStyle/>
        <a:p>
          <a:endParaRPr lang="en-US"/>
        </a:p>
      </dgm:t>
    </dgm:pt>
    <dgm:pt modelId="{2E24B496-41C7-4E02-83B5-859E9B4CB3A8}" type="sibTrans" cxnId="{9AB2A26A-9AAF-495B-98BF-9D905A82D27F}">
      <dgm:prSet/>
      <dgm:spPr/>
      <dgm:t>
        <a:bodyPr/>
        <a:lstStyle/>
        <a:p>
          <a:endParaRPr lang="en-US"/>
        </a:p>
      </dgm:t>
    </dgm:pt>
    <dgm:pt modelId="{296A3509-15F1-4DF7-8891-7DB21874D5B1}">
      <dgm:prSet phldrT="[Text]" custT="1"/>
      <dgm:spPr>
        <a:ln w="28575"/>
      </dgm:spPr>
      <dgm:t>
        <a:bodyPr/>
        <a:lstStyle/>
        <a:p>
          <a:r>
            <a:rPr lang="en-US" sz="4400" smtClean="0"/>
            <a:t>Stopwords</a:t>
          </a:r>
          <a:r>
            <a:rPr lang="en-US" sz="4400" dirty="0" smtClean="0"/>
            <a:t> Removal</a:t>
          </a:r>
          <a:endParaRPr lang="en-US" sz="4400" dirty="0"/>
        </a:p>
      </dgm:t>
    </dgm:pt>
    <dgm:pt modelId="{B65C9BA0-9DAF-4EC0-A32B-F40BB8B61194}" type="parTrans" cxnId="{6F9B9E6F-9F01-40C3-BE98-CEE710E12791}">
      <dgm:prSet/>
      <dgm:spPr/>
      <dgm:t>
        <a:bodyPr/>
        <a:lstStyle/>
        <a:p>
          <a:endParaRPr lang="en-US"/>
        </a:p>
      </dgm:t>
    </dgm:pt>
    <dgm:pt modelId="{6F83CAF0-044E-419E-82AA-F9AB4FE2A229}" type="sibTrans" cxnId="{6F9B9E6F-9F01-40C3-BE98-CEE710E12791}">
      <dgm:prSet/>
      <dgm:spPr/>
      <dgm:t>
        <a:bodyPr/>
        <a:lstStyle/>
        <a:p>
          <a:endParaRPr lang="en-US"/>
        </a:p>
      </dgm:t>
    </dgm:pt>
    <dgm:pt modelId="{8E09F07D-0F3B-4A5B-AB12-5A40F5C0FCFF}">
      <dgm:prSet phldrT="[Text]" custT="1"/>
      <dgm:spPr>
        <a:ln w="28575"/>
      </dgm:spPr>
      <dgm:t>
        <a:bodyPr/>
        <a:lstStyle/>
        <a:p>
          <a:r>
            <a:rPr lang="en-US" sz="4400" dirty="0" smtClean="0"/>
            <a:t>Tokenization</a:t>
          </a:r>
          <a:endParaRPr lang="en-US" sz="4400" dirty="0"/>
        </a:p>
      </dgm:t>
    </dgm:pt>
    <dgm:pt modelId="{8DC30655-10D8-4CD4-9BE5-175125E43BF3}" type="parTrans" cxnId="{B2DD1D62-9C24-4548-AF9C-E2F784DB2E8D}">
      <dgm:prSet/>
      <dgm:spPr/>
      <dgm:t>
        <a:bodyPr/>
        <a:lstStyle/>
        <a:p>
          <a:endParaRPr lang="en-US"/>
        </a:p>
      </dgm:t>
    </dgm:pt>
    <dgm:pt modelId="{F1B3D5A3-C9CC-4E8A-95DA-6679916799AB}" type="sibTrans" cxnId="{B2DD1D62-9C24-4548-AF9C-E2F784DB2E8D}">
      <dgm:prSet/>
      <dgm:spPr/>
      <dgm:t>
        <a:bodyPr/>
        <a:lstStyle/>
        <a:p>
          <a:endParaRPr lang="en-US"/>
        </a:p>
      </dgm:t>
    </dgm:pt>
    <dgm:pt modelId="{B89FDF0B-85CF-4B64-8C08-7737468C6681}">
      <dgm:prSet phldrT="[Text]" custT="1"/>
      <dgm:spPr>
        <a:ln w="28575"/>
      </dgm:spPr>
      <dgm:t>
        <a:bodyPr/>
        <a:lstStyle/>
        <a:p>
          <a:r>
            <a:rPr lang="en-US" sz="4400" dirty="0" smtClean="0"/>
            <a:t>Training and Modeling</a:t>
          </a:r>
          <a:endParaRPr lang="en-US" sz="4400" dirty="0"/>
        </a:p>
      </dgm:t>
    </dgm:pt>
    <dgm:pt modelId="{DC04A867-D08C-4B95-83BD-BCE8C2CAFC05}" type="parTrans" cxnId="{581934DB-5C71-4E0B-994C-0F59A30A4809}">
      <dgm:prSet/>
      <dgm:spPr/>
      <dgm:t>
        <a:bodyPr/>
        <a:lstStyle/>
        <a:p>
          <a:endParaRPr lang="en-US"/>
        </a:p>
      </dgm:t>
    </dgm:pt>
    <dgm:pt modelId="{14361FD4-38EA-4953-9A7B-B9D871EEC824}" type="sibTrans" cxnId="{581934DB-5C71-4E0B-994C-0F59A30A4809}">
      <dgm:prSet/>
      <dgm:spPr/>
      <dgm:t>
        <a:bodyPr/>
        <a:lstStyle/>
        <a:p>
          <a:endParaRPr lang="en-US"/>
        </a:p>
      </dgm:t>
    </dgm:pt>
    <dgm:pt modelId="{7DC0961F-E050-4140-8441-A7F1123C4468}">
      <dgm:prSet phldrT="[Text]" custT="1"/>
      <dgm:spPr>
        <a:ln w="28575"/>
      </dgm:spPr>
      <dgm:t>
        <a:bodyPr/>
        <a:lstStyle/>
        <a:p>
          <a:r>
            <a:rPr lang="en-US" sz="4400" dirty="0" smtClean="0"/>
            <a:t>Testing and Predicting</a:t>
          </a:r>
          <a:endParaRPr lang="en-US" sz="4400" dirty="0"/>
        </a:p>
      </dgm:t>
    </dgm:pt>
    <dgm:pt modelId="{8C835F2B-2F99-4887-9DD6-1D6820C3F5FB}" type="parTrans" cxnId="{3300B35E-E9AB-4CD7-BDA9-480CA2BD681A}">
      <dgm:prSet/>
      <dgm:spPr/>
      <dgm:t>
        <a:bodyPr/>
        <a:lstStyle/>
        <a:p>
          <a:endParaRPr lang="en-US"/>
        </a:p>
      </dgm:t>
    </dgm:pt>
    <dgm:pt modelId="{FBC43CDC-5876-45BA-A819-1B1E90FCF9B1}" type="sibTrans" cxnId="{3300B35E-E9AB-4CD7-BDA9-480CA2BD681A}">
      <dgm:prSet/>
      <dgm:spPr/>
      <dgm:t>
        <a:bodyPr/>
        <a:lstStyle/>
        <a:p>
          <a:endParaRPr lang="en-US"/>
        </a:p>
      </dgm:t>
    </dgm:pt>
    <dgm:pt modelId="{1231804A-F27C-40F3-861C-B3553B7BED49}">
      <dgm:prSet phldrT="[Text]">
        <dgm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en-US" dirty="0"/>
        </a:p>
      </dgm:t>
    </dgm:pt>
    <dgm:pt modelId="{B5DC1FFC-E34F-4C6B-BF13-9403C8E14E7F}" type="sibTrans" cxnId="{0AB173ED-0701-4B37-8556-7ED6164E4768}">
      <dgm:prSet/>
      <dgm:spPr/>
      <dgm:t>
        <a:bodyPr/>
        <a:lstStyle/>
        <a:p>
          <a:endParaRPr lang="en-US"/>
        </a:p>
      </dgm:t>
    </dgm:pt>
    <dgm:pt modelId="{A5A08B6F-E817-44F9-857F-FCB49B509128}" type="parTrans" cxnId="{0AB173ED-0701-4B37-8556-7ED6164E4768}">
      <dgm:prSet/>
      <dgm:spPr/>
      <dgm:t>
        <a:bodyPr/>
        <a:lstStyle/>
        <a:p>
          <a:endParaRPr lang="en-US"/>
        </a:p>
      </dgm:t>
    </dgm:pt>
    <dgm:pt modelId="{9159D449-056F-4646-8F95-E953CA2B8487}" type="pres">
      <dgm:prSet presAssocID="{35CB8187-4572-4389-9406-8A7753C576AC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B5697A2-9927-45A9-A9B9-A0568A17BE6C}" type="pres">
      <dgm:prSet presAssocID="{65219C2C-249C-43D1-ABBE-35AFF8844CF6}" presName="composite" presStyleCnt="0"/>
      <dgm:spPr/>
    </dgm:pt>
    <dgm:pt modelId="{F50D52D9-8D11-454D-A5DB-B7FDC14BE152}" type="pres">
      <dgm:prSet presAssocID="{65219C2C-249C-43D1-ABBE-35AFF8844CF6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EFC9E4-3E44-413B-B7E5-26857FDB9B40}" type="pres">
      <dgm:prSet presAssocID="{65219C2C-249C-43D1-ABBE-35AFF8844CF6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341F7C9-70B4-4281-9607-0B4676A5A121}" type="pres">
      <dgm:prSet presAssocID="{678B2C1E-6CB4-42D2-A3C5-AD387C71367B}" presName="sp" presStyleCnt="0"/>
      <dgm:spPr/>
    </dgm:pt>
    <dgm:pt modelId="{0D3E26BC-7833-405A-913B-6A7082CAF73E}" type="pres">
      <dgm:prSet presAssocID="{E6EC288E-1C50-4871-8A5C-304670E9AFBF}" presName="composite" presStyleCnt="0"/>
      <dgm:spPr/>
    </dgm:pt>
    <dgm:pt modelId="{6D736F75-262C-4577-8D4C-BA6BC4C97110}" type="pres">
      <dgm:prSet presAssocID="{E6EC288E-1C50-4871-8A5C-304670E9AFBF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B079D3E-6201-4EFD-A8D3-0FB45F601C2E}" type="pres">
      <dgm:prSet presAssocID="{E6EC288E-1C50-4871-8A5C-304670E9AFBF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A325D88-01ED-4805-B397-DC85F1955462}" type="pres">
      <dgm:prSet presAssocID="{2E24B496-41C7-4E02-83B5-859E9B4CB3A8}" presName="sp" presStyleCnt="0"/>
      <dgm:spPr/>
    </dgm:pt>
    <dgm:pt modelId="{E81F0037-1B70-4C5C-AF7E-B3A9031D95D3}" type="pres">
      <dgm:prSet presAssocID="{1231804A-F27C-40F3-861C-B3553B7BED49}" presName="composite" presStyleCnt="0"/>
      <dgm:spPr/>
    </dgm:pt>
    <dgm:pt modelId="{A64F092A-74C1-4CBE-BFB1-DD4288814194}" type="pres">
      <dgm:prSet presAssocID="{1231804A-F27C-40F3-861C-B3553B7BED49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BAE3BA-A723-4C99-B16B-F423ED8DDF57}" type="pres">
      <dgm:prSet presAssocID="{1231804A-F27C-40F3-861C-B3553B7BED49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F9B9E6F-9F01-40C3-BE98-CEE710E12791}" srcId="{E6EC288E-1C50-4871-8A5C-304670E9AFBF}" destId="{296A3509-15F1-4DF7-8891-7DB21874D5B1}" srcOrd="0" destOrd="0" parTransId="{B65C9BA0-9DAF-4EC0-A32B-F40BB8B61194}" sibTransId="{6F83CAF0-044E-419E-82AA-F9AB4FE2A229}"/>
    <dgm:cxn modelId="{1778779E-341B-446B-B34A-132D0A6FC589}" srcId="{65219C2C-249C-43D1-ABBE-35AFF8844CF6}" destId="{DD9FEFF0-EAB1-4B2A-98CB-E5BC94048E83}" srcOrd="0" destOrd="0" parTransId="{1A8992E2-85E9-4247-A734-6B634AF389D2}" sibTransId="{B585DB04-2E98-40D4-945B-6FCACC912085}"/>
    <dgm:cxn modelId="{5B373ECC-9AFA-4806-9286-0C4984636FA0}" type="presOf" srcId="{B89FDF0B-85CF-4B64-8C08-7737468C6681}" destId="{9DBAE3BA-A723-4C99-B16B-F423ED8DDF57}" srcOrd="0" destOrd="0" presId="urn:microsoft.com/office/officeart/2005/8/layout/chevron2"/>
    <dgm:cxn modelId="{5E8B3C12-0EE7-4D89-BF3C-37812AB8FD2E}" type="presOf" srcId="{F6EC645E-256B-4A32-95C7-FDE1E038FB85}" destId="{50EFC9E4-3E44-413B-B7E5-26857FDB9B40}" srcOrd="0" destOrd="1" presId="urn:microsoft.com/office/officeart/2005/8/layout/chevron2"/>
    <dgm:cxn modelId="{EA711025-E8E2-4E51-8311-A5B446ED3FB2}" type="presOf" srcId="{296A3509-15F1-4DF7-8891-7DB21874D5B1}" destId="{5B079D3E-6201-4EFD-A8D3-0FB45F601C2E}" srcOrd="0" destOrd="0" presId="urn:microsoft.com/office/officeart/2005/8/layout/chevron2"/>
    <dgm:cxn modelId="{01A6885D-25C9-4360-A925-32E01B5522F3}" srcId="{65219C2C-249C-43D1-ABBE-35AFF8844CF6}" destId="{F6EC645E-256B-4A32-95C7-FDE1E038FB85}" srcOrd="1" destOrd="0" parTransId="{DA5EA33D-50BD-44B7-800B-A0C5F16EAA63}" sibTransId="{010E6448-FF70-4388-90A5-73722351BF25}"/>
    <dgm:cxn modelId="{1E46023B-83C6-4AAE-8349-FE0BB8C67F05}" srcId="{35CB8187-4572-4389-9406-8A7753C576AC}" destId="{65219C2C-249C-43D1-ABBE-35AFF8844CF6}" srcOrd="0" destOrd="0" parTransId="{86D1E71B-8047-4A75-A8BC-D266F7C1094E}" sibTransId="{678B2C1E-6CB4-42D2-A3C5-AD387C71367B}"/>
    <dgm:cxn modelId="{EA8DDDD5-82C0-4EB5-B06C-4B7E8BCF46A3}" type="presOf" srcId="{DD9FEFF0-EAB1-4B2A-98CB-E5BC94048E83}" destId="{50EFC9E4-3E44-413B-B7E5-26857FDB9B40}" srcOrd="0" destOrd="0" presId="urn:microsoft.com/office/officeart/2005/8/layout/chevron2"/>
    <dgm:cxn modelId="{13AF1BFD-2989-4EBF-8BD8-53B5B49CFFEF}" type="presOf" srcId="{8E09F07D-0F3B-4A5B-AB12-5A40F5C0FCFF}" destId="{5B079D3E-6201-4EFD-A8D3-0FB45F601C2E}" srcOrd="0" destOrd="1" presId="urn:microsoft.com/office/officeart/2005/8/layout/chevron2"/>
    <dgm:cxn modelId="{B2DD1D62-9C24-4548-AF9C-E2F784DB2E8D}" srcId="{E6EC288E-1C50-4871-8A5C-304670E9AFBF}" destId="{8E09F07D-0F3B-4A5B-AB12-5A40F5C0FCFF}" srcOrd="1" destOrd="0" parTransId="{8DC30655-10D8-4CD4-9BE5-175125E43BF3}" sibTransId="{F1B3D5A3-C9CC-4E8A-95DA-6679916799AB}"/>
    <dgm:cxn modelId="{3300B35E-E9AB-4CD7-BDA9-480CA2BD681A}" srcId="{1231804A-F27C-40F3-861C-B3553B7BED49}" destId="{7DC0961F-E050-4140-8441-A7F1123C4468}" srcOrd="1" destOrd="0" parTransId="{8C835F2B-2F99-4887-9DD6-1D6820C3F5FB}" sibTransId="{FBC43CDC-5876-45BA-A819-1B1E90FCF9B1}"/>
    <dgm:cxn modelId="{9AD78E72-DE70-46EE-9A9F-7EA7C2A2F02B}" type="presOf" srcId="{35CB8187-4572-4389-9406-8A7753C576AC}" destId="{9159D449-056F-4646-8F95-E953CA2B8487}" srcOrd="0" destOrd="0" presId="urn:microsoft.com/office/officeart/2005/8/layout/chevron2"/>
    <dgm:cxn modelId="{33ADAA22-11C4-4B0D-B3B9-05FBFB2558CF}" type="presOf" srcId="{65219C2C-249C-43D1-ABBE-35AFF8844CF6}" destId="{F50D52D9-8D11-454D-A5DB-B7FDC14BE152}" srcOrd="0" destOrd="0" presId="urn:microsoft.com/office/officeart/2005/8/layout/chevron2"/>
    <dgm:cxn modelId="{7D5ABFBA-76D6-4F38-ADC7-2B732AD7C6A9}" type="presOf" srcId="{7DC0961F-E050-4140-8441-A7F1123C4468}" destId="{9DBAE3BA-A723-4C99-B16B-F423ED8DDF57}" srcOrd="0" destOrd="1" presId="urn:microsoft.com/office/officeart/2005/8/layout/chevron2"/>
    <dgm:cxn modelId="{581934DB-5C71-4E0B-994C-0F59A30A4809}" srcId="{1231804A-F27C-40F3-861C-B3553B7BED49}" destId="{B89FDF0B-85CF-4B64-8C08-7737468C6681}" srcOrd="0" destOrd="0" parTransId="{DC04A867-D08C-4B95-83BD-BCE8C2CAFC05}" sibTransId="{14361FD4-38EA-4953-9A7B-B9D871EEC824}"/>
    <dgm:cxn modelId="{B915E11A-614D-4F7E-BAD7-4E093605DD11}" type="presOf" srcId="{1231804A-F27C-40F3-861C-B3553B7BED49}" destId="{A64F092A-74C1-4CBE-BFB1-DD4288814194}" srcOrd="0" destOrd="0" presId="urn:microsoft.com/office/officeart/2005/8/layout/chevron2"/>
    <dgm:cxn modelId="{0AB173ED-0701-4B37-8556-7ED6164E4768}" srcId="{35CB8187-4572-4389-9406-8A7753C576AC}" destId="{1231804A-F27C-40F3-861C-B3553B7BED49}" srcOrd="2" destOrd="0" parTransId="{A5A08B6F-E817-44F9-857F-FCB49B509128}" sibTransId="{B5DC1FFC-E34F-4C6B-BF13-9403C8E14E7F}"/>
    <dgm:cxn modelId="{9AB2A26A-9AAF-495B-98BF-9D905A82D27F}" srcId="{35CB8187-4572-4389-9406-8A7753C576AC}" destId="{E6EC288E-1C50-4871-8A5C-304670E9AFBF}" srcOrd="1" destOrd="0" parTransId="{F93B1205-65C2-447A-8195-4D37D9E9B676}" sibTransId="{2E24B496-41C7-4E02-83B5-859E9B4CB3A8}"/>
    <dgm:cxn modelId="{659C6FE3-978B-4FC1-815D-CE8834D6889B}" type="presOf" srcId="{E6EC288E-1C50-4871-8A5C-304670E9AFBF}" destId="{6D736F75-262C-4577-8D4C-BA6BC4C97110}" srcOrd="0" destOrd="0" presId="urn:microsoft.com/office/officeart/2005/8/layout/chevron2"/>
    <dgm:cxn modelId="{054D2093-E31F-40CC-9A0F-88BD4E4E44DC}" type="presParOf" srcId="{9159D449-056F-4646-8F95-E953CA2B8487}" destId="{EB5697A2-9927-45A9-A9B9-A0568A17BE6C}" srcOrd="0" destOrd="0" presId="urn:microsoft.com/office/officeart/2005/8/layout/chevron2"/>
    <dgm:cxn modelId="{161929F2-D52E-44B0-A7B5-CD8458740ABF}" type="presParOf" srcId="{EB5697A2-9927-45A9-A9B9-A0568A17BE6C}" destId="{F50D52D9-8D11-454D-A5DB-B7FDC14BE152}" srcOrd="0" destOrd="0" presId="urn:microsoft.com/office/officeart/2005/8/layout/chevron2"/>
    <dgm:cxn modelId="{D62B83C1-F3A6-4736-B9A9-8E433E1DACDF}" type="presParOf" srcId="{EB5697A2-9927-45A9-A9B9-A0568A17BE6C}" destId="{50EFC9E4-3E44-413B-B7E5-26857FDB9B40}" srcOrd="1" destOrd="0" presId="urn:microsoft.com/office/officeart/2005/8/layout/chevron2"/>
    <dgm:cxn modelId="{212BC3B7-4BC4-4D28-9979-A896CEE80C8C}" type="presParOf" srcId="{9159D449-056F-4646-8F95-E953CA2B8487}" destId="{5341F7C9-70B4-4281-9607-0B4676A5A121}" srcOrd="1" destOrd="0" presId="urn:microsoft.com/office/officeart/2005/8/layout/chevron2"/>
    <dgm:cxn modelId="{A5218ED8-667B-4561-BEE5-BFE2310CCBD4}" type="presParOf" srcId="{9159D449-056F-4646-8F95-E953CA2B8487}" destId="{0D3E26BC-7833-405A-913B-6A7082CAF73E}" srcOrd="2" destOrd="0" presId="urn:microsoft.com/office/officeart/2005/8/layout/chevron2"/>
    <dgm:cxn modelId="{78F40AF9-D5DD-41F5-A930-C985EE2498DD}" type="presParOf" srcId="{0D3E26BC-7833-405A-913B-6A7082CAF73E}" destId="{6D736F75-262C-4577-8D4C-BA6BC4C97110}" srcOrd="0" destOrd="0" presId="urn:microsoft.com/office/officeart/2005/8/layout/chevron2"/>
    <dgm:cxn modelId="{93C86072-B7A2-482B-A123-EA8E7977A275}" type="presParOf" srcId="{0D3E26BC-7833-405A-913B-6A7082CAF73E}" destId="{5B079D3E-6201-4EFD-A8D3-0FB45F601C2E}" srcOrd="1" destOrd="0" presId="urn:microsoft.com/office/officeart/2005/8/layout/chevron2"/>
    <dgm:cxn modelId="{98D79084-B936-4A66-97B2-6E9A569D1C0C}" type="presParOf" srcId="{9159D449-056F-4646-8F95-E953CA2B8487}" destId="{FA325D88-01ED-4805-B397-DC85F1955462}" srcOrd="3" destOrd="0" presId="urn:microsoft.com/office/officeart/2005/8/layout/chevron2"/>
    <dgm:cxn modelId="{FBDD29CD-3622-43C6-A218-D060817103C2}" type="presParOf" srcId="{9159D449-056F-4646-8F95-E953CA2B8487}" destId="{E81F0037-1B70-4C5C-AF7E-B3A9031D95D3}" srcOrd="4" destOrd="0" presId="urn:microsoft.com/office/officeart/2005/8/layout/chevron2"/>
    <dgm:cxn modelId="{D0465325-B374-47D6-B9F7-45FE1C353C23}" type="presParOf" srcId="{E81F0037-1B70-4C5C-AF7E-B3A9031D95D3}" destId="{A64F092A-74C1-4CBE-BFB1-DD4288814194}" srcOrd="0" destOrd="0" presId="urn:microsoft.com/office/officeart/2005/8/layout/chevron2"/>
    <dgm:cxn modelId="{9D820603-02D4-467F-9700-CF2081D1D21C}" type="presParOf" srcId="{E81F0037-1B70-4C5C-AF7E-B3A9031D95D3}" destId="{9DBAE3BA-A723-4C99-B16B-F423ED8DDF57}" srcOrd="1" destOrd="0" presId="urn:microsoft.com/office/officeart/2005/8/layout/chevron2"/>
  </dgm:cxnLst>
  <dgm:bg/>
  <dgm:whole>
    <a:ln w="57150"/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0D52D9-8D11-454D-A5DB-B7FDC14BE152}">
      <dsp:nvSpPr>
        <dsp:cNvPr id="0" name=""/>
        <dsp:cNvSpPr/>
      </dsp:nvSpPr>
      <dsp:spPr>
        <a:xfrm rot="5400000">
          <a:off x="-289435" y="295165"/>
          <a:ext cx="1929572" cy="1350700"/>
        </a:xfrm>
        <a:prstGeom prst="chevron">
          <a:avLst/>
        </a:prstGeom>
        <a:gradFill rotWithShape="1">
          <a:gsLst>
            <a:gs pos="0">
              <a:schemeClr val="dk1">
                <a:satMod val="103000"/>
                <a:lumMod val="102000"/>
                <a:tint val="94000"/>
              </a:schemeClr>
            </a:gs>
            <a:gs pos="50000">
              <a:schemeClr val="dk1">
                <a:satMod val="110000"/>
                <a:lumMod val="100000"/>
                <a:shade val="100000"/>
              </a:schemeClr>
            </a:gs>
            <a:gs pos="100000">
              <a:schemeClr val="dk1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dk1"/>
        </a:lnRef>
        <a:fillRef idx="3">
          <a:schemeClr val="dk1"/>
        </a:fillRef>
        <a:effectRef idx="3">
          <a:schemeClr val="dk1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800" kern="1200" dirty="0"/>
        </a:p>
      </dsp:txBody>
      <dsp:txXfrm rot="-5400000">
        <a:off x="1" y="681079"/>
        <a:ext cx="1350700" cy="578872"/>
      </dsp:txXfrm>
    </dsp:sp>
    <dsp:sp modelId="{50EFC9E4-3E44-413B-B7E5-26857FDB9B40}">
      <dsp:nvSpPr>
        <dsp:cNvPr id="0" name=""/>
        <dsp:cNvSpPr/>
      </dsp:nvSpPr>
      <dsp:spPr>
        <a:xfrm rot="5400000">
          <a:off x="4112239" y="-2755809"/>
          <a:ext cx="1254221" cy="677729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2928" tIns="27940" rIns="27940" bIns="27940" numCol="1" spcCol="1270" anchor="ctr" anchorCtr="0">
          <a:noAutofit/>
        </a:bodyPr>
        <a:lstStyle/>
        <a:p>
          <a:pPr marL="285750" lvl="1" indent="-285750" algn="l" defTabSz="1955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4400" kern="1200" dirty="0" smtClean="0"/>
            <a:t>Standardization</a:t>
          </a:r>
          <a:endParaRPr lang="en-US" sz="4400" kern="1200" dirty="0"/>
        </a:p>
        <a:p>
          <a:pPr marL="285750" lvl="1" indent="-285750" algn="l" defTabSz="1955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4400" kern="1200" dirty="0" smtClean="0"/>
            <a:t>Manual Classification</a:t>
          </a:r>
          <a:endParaRPr lang="en-US" sz="4400" kern="1200" dirty="0"/>
        </a:p>
      </dsp:txBody>
      <dsp:txXfrm rot="-5400000">
        <a:off x="1350700" y="66956"/>
        <a:ext cx="6716073" cy="1131769"/>
      </dsp:txXfrm>
    </dsp:sp>
    <dsp:sp modelId="{6D736F75-262C-4577-8D4C-BA6BC4C97110}">
      <dsp:nvSpPr>
        <dsp:cNvPr id="0" name=""/>
        <dsp:cNvSpPr/>
      </dsp:nvSpPr>
      <dsp:spPr>
        <a:xfrm rot="5400000">
          <a:off x="-289435" y="2033983"/>
          <a:ext cx="1929572" cy="1350700"/>
        </a:xfrm>
        <a:prstGeom prst="chevron">
          <a:avLst/>
        </a:prstGeom>
        <a:gradFill rotWithShape="1">
          <a:gsLst>
            <a:gs pos="0">
              <a:schemeClr val="dk1">
                <a:satMod val="103000"/>
                <a:lumMod val="102000"/>
                <a:tint val="94000"/>
              </a:schemeClr>
            </a:gs>
            <a:gs pos="50000">
              <a:schemeClr val="dk1">
                <a:satMod val="110000"/>
                <a:lumMod val="100000"/>
                <a:shade val="100000"/>
              </a:schemeClr>
            </a:gs>
            <a:gs pos="100000">
              <a:schemeClr val="dk1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dk1"/>
        </a:lnRef>
        <a:fillRef idx="3">
          <a:schemeClr val="dk1"/>
        </a:fillRef>
        <a:effectRef idx="3">
          <a:schemeClr val="dk1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800" kern="1200" dirty="0"/>
        </a:p>
      </dsp:txBody>
      <dsp:txXfrm rot="-5400000">
        <a:off x="1" y="2419897"/>
        <a:ext cx="1350700" cy="578872"/>
      </dsp:txXfrm>
    </dsp:sp>
    <dsp:sp modelId="{5B079D3E-6201-4EFD-A8D3-0FB45F601C2E}">
      <dsp:nvSpPr>
        <dsp:cNvPr id="0" name=""/>
        <dsp:cNvSpPr/>
      </dsp:nvSpPr>
      <dsp:spPr>
        <a:xfrm rot="5400000">
          <a:off x="4112239" y="-1016991"/>
          <a:ext cx="1254221" cy="677729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2928" tIns="27940" rIns="27940" bIns="27940" numCol="1" spcCol="1270" anchor="ctr" anchorCtr="0">
          <a:noAutofit/>
        </a:bodyPr>
        <a:lstStyle/>
        <a:p>
          <a:pPr marL="285750" lvl="1" indent="-285750" algn="l" defTabSz="1955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4400" kern="1200" smtClean="0"/>
            <a:t>Stopwords</a:t>
          </a:r>
          <a:r>
            <a:rPr lang="en-US" sz="4400" kern="1200" dirty="0" smtClean="0"/>
            <a:t> Removal</a:t>
          </a:r>
          <a:endParaRPr lang="en-US" sz="4400" kern="1200" dirty="0"/>
        </a:p>
        <a:p>
          <a:pPr marL="285750" lvl="1" indent="-285750" algn="l" defTabSz="1955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4400" kern="1200" dirty="0" smtClean="0"/>
            <a:t>Tokenization</a:t>
          </a:r>
          <a:endParaRPr lang="en-US" sz="4400" kern="1200" dirty="0"/>
        </a:p>
      </dsp:txBody>
      <dsp:txXfrm rot="-5400000">
        <a:off x="1350700" y="1805774"/>
        <a:ext cx="6716073" cy="1131769"/>
      </dsp:txXfrm>
    </dsp:sp>
    <dsp:sp modelId="{A64F092A-74C1-4CBE-BFB1-DD4288814194}">
      <dsp:nvSpPr>
        <dsp:cNvPr id="0" name=""/>
        <dsp:cNvSpPr/>
      </dsp:nvSpPr>
      <dsp:spPr>
        <a:xfrm rot="5400000">
          <a:off x="-289435" y="3772801"/>
          <a:ext cx="1929572" cy="1350700"/>
        </a:xfrm>
        <a:prstGeom prst="chevron">
          <a:avLst/>
        </a:prstGeom>
        <a:gradFill rotWithShape="1">
          <a:gsLst>
            <a:gs pos="0">
              <a:schemeClr val="dk1">
                <a:satMod val="103000"/>
                <a:lumMod val="102000"/>
                <a:tint val="94000"/>
              </a:schemeClr>
            </a:gs>
            <a:gs pos="50000">
              <a:schemeClr val="dk1">
                <a:satMod val="110000"/>
                <a:lumMod val="100000"/>
                <a:shade val="100000"/>
              </a:schemeClr>
            </a:gs>
            <a:gs pos="100000">
              <a:schemeClr val="dk1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dk1"/>
        </a:lnRef>
        <a:fillRef idx="3">
          <a:schemeClr val="dk1"/>
        </a:fillRef>
        <a:effectRef idx="3">
          <a:schemeClr val="dk1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800" kern="1200" dirty="0"/>
        </a:p>
      </dsp:txBody>
      <dsp:txXfrm rot="-5400000">
        <a:off x="1" y="4158715"/>
        <a:ext cx="1350700" cy="578872"/>
      </dsp:txXfrm>
    </dsp:sp>
    <dsp:sp modelId="{9DBAE3BA-A723-4C99-B16B-F423ED8DDF57}">
      <dsp:nvSpPr>
        <dsp:cNvPr id="0" name=""/>
        <dsp:cNvSpPr/>
      </dsp:nvSpPr>
      <dsp:spPr>
        <a:xfrm rot="5400000">
          <a:off x="4112239" y="721826"/>
          <a:ext cx="1254221" cy="677729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2928" tIns="27940" rIns="27940" bIns="27940" numCol="1" spcCol="1270" anchor="ctr" anchorCtr="0">
          <a:noAutofit/>
        </a:bodyPr>
        <a:lstStyle/>
        <a:p>
          <a:pPr marL="285750" lvl="1" indent="-285750" algn="l" defTabSz="1955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4400" kern="1200" dirty="0" smtClean="0"/>
            <a:t>Training and Modeling</a:t>
          </a:r>
          <a:endParaRPr lang="en-US" sz="4400" kern="1200" dirty="0"/>
        </a:p>
        <a:p>
          <a:pPr marL="285750" lvl="1" indent="-285750" algn="l" defTabSz="1955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4400" kern="1200" dirty="0" smtClean="0"/>
            <a:t>Testing and Predicting</a:t>
          </a:r>
          <a:endParaRPr lang="en-US" sz="4400" kern="1200" dirty="0"/>
        </a:p>
      </dsp:txBody>
      <dsp:txXfrm rot="-5400000">
        <a:off x="1350700" y="3544591"/>
        <a:ext cx="6716073" cy="11317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A8F24-F82A-42EC-A101-BBEEE35394D0}" type="datetimeFigureOut">
              <a:rPr lang="en-US" smtClean="0"/>
              <a:t>3/9/2018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82C98-F34B-4541-962E-CD79E646E6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1686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A8F24-F82A-42EC-A101-BBEEE35394D0}" type="datetimeFigureOut">
              <a:rPr lang="en-US" smtClean="0"/>
              <a:t>3/9/2018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82C98-F34B-4541-962E-CD79E646E6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3512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A8F24-F82A-42EC-A101-BBEEE35394D0}" type="datetimeFigureOut">
              <a:rPr lang="en-US" smtClean="0"/>
              <a:t>3/9/2018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82C98-F34B-4541-962E-CD79E646E6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0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A8F24-F82A-42EC-A101-BBEEE35394D0}" type="datetimeFigureOut">
              <a:rPr lang="en-US" smtClean="0"/>
              <a:t>3/9/2018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82C98-F34B-4541-962E-CD79E646E6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740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A8F24-F82A-42EC-A101-BBEEE35394D0}" type="datetimeFigureOut">
              <a:rPr lang="en-US" smtClean="0"/>
              <a:t>3/9/2018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82C98-F34B-4541-962E-CD79E646E6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9909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A8F24-F82A-42EC-A101-BBEEE35394D0}" type="datetimeFigureOut">
              <a:rPr lang="en-US" smtClean="0"/>
              <a:t>3/9/2018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82C98-F34B-4541-962E-CD79E646E6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5978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A8F24-F82A-42EC-A101-BBEEE35394D0}" type="datetimeFigureOut">
              <a:rPr lang="en-US" smtClean="0"/>
              <a:t>3/9/2018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82C98-F34B-4541-962E-CD79E646E6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9903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A8F24-F82A-42EC-A101-BBEEE35394D0}" type="datetimeFigureOut">
              <a:rPr lang="en-US" smtClean="0"/>
              <a:t>3/9/2018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82C98-F34B-4541-962E-CD79E646E6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7850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A8F24-F82A-42EC-A101-BBEEE35394D0}" type="datetimeFigureOut">
              <a:rPr lang="en-US" smtClean="0"/>
              <a:t>3/9/2018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82C98-F34B-4541-962E-CD79E646E6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8081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A8F24-F82A-42EC-A101-BBEEE35394D0}" type="datetimeFigureOut">
              <a:rPr lang="en-US" smtClean="0"/>
              <a:t>3/9/2018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82C98-F34B-4541-962E-CD79E646E6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419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A8F24-F82A-42EC-A101-BBEEE35394D0}" type="datetimeFigureOut">
              <a:rPr lang="en-US" smtClean="0"/>
              <a:t>3/9/2018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82C98-F34B-4541-962E-CD79E646E6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17304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7A8F24-F82A-42EC-A101-BBEEE35394D0}" type="datetimeFigureOut">
              <a:rPr lang="en-US" smtClean="0"/>
              <a:t>3/9/2018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B82C98-F34B-4541-962E-CD79E646E6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2766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211641622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Oval 1"/>
          <p:cNvSpPr/>
          <p:nvPr/>
        </p:nvSpPr>
        <p:spPr>
          <a:xfrm>
            <a:off x="2032000" y="1108604"/>
            <a:ext cx="1368425" cy="136842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ln w="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en-US" sz="4400" b="1" dirty="0">
              <a:ln w="0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Oval 4"/>
          <p:cNvSpPr/>
          <p:nvPr/>
        </p:nvSpPr>
        <p:spPr>
          <a:xfrm>
            <a:off x="2031999" y="2939255"/>
            <a:ext cx="1368425" cy="136842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ln w="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</a:p>
        </p:txBody>
      </p:sp>
      <p:sp>
        <p:nvSpPr>
          <p:cNvPr id="6" name="Oval 5"/>
          <p:cNvSpPr/>
          <p:nvPr/>
        </p:nvSpPr>
        <p:spPr>
          <a:xfrm>
            <a:off x="2031999" y="4696618"/>
            <a:ext cx="1368425" cy="136842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ln w="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1183842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15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Safira Khansa</dc:creator>
  <cp:lastModifiedBy>Safira Khansa</cp:lastModifiedBy>
  <cp:revision>8</cp:revision>
  <dcterms:created xsi:type="dcterms:W3CDTF">2018-03-03T11:30:20Z</dcterms:created>
  <dcterms:modified xsi:type="dcterms:W3CDTF">2018-03-09T07:18:13Z</dcterms:modified>
</cp:coreProperties>
</file>